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 </a:t>
            </a:r>
          </a:p>
        </p:txBody>
      </p:sp>
      <p:sp>
        <p:nvSpPr>
          <p:cNvPr id="14" name="Line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" name="Presentation Title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6" name="Body Level One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Fact information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6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Body Level One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mage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Image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Image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054398042_3378x2084.jpg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1054398042_3378x2084.jpg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Author and Date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6" name="Body Level One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9" name="Presentation Title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520524404_2582x1617.jpg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Author and Date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Author and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Title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436122" y="122681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Body Level One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79" sz="79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683033896_1440x1778.jpg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Slide Title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76" name="Body Level One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5" name="Li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6" name="Slide Title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Title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Title</a:t>
            </a:r>
          </a:p>
        </p:txBody>
      </p:sp>
      <p:sp>
        <p:nvSpPr>
          <p:cNvPr id="3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Body Level One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825500">
              <a:spcBef>
                <a:spcPts val="0"/>
              </a:spcBef>
              <a:tabLst/>
              <a:defRPr spc="2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am-1 Aug 1st.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Team-1 Aug 1st. 2020</a:t>
            </a:r>
          </a:p>
        </p:txBody>
      </p:sp>
      <p:sp>
        <p:nvSpPr>
          <p:cNvPr id="173" name="User Manua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Manual</a:t>
            </a:r>
          </a:p>
        </p:txBody>
      </p:sp>
      <p:sp>
        <p:nvSpPr>
          <p:cNvPr id="174" name="Student Course Registration Applic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Student Course Registration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ain user flow ch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user flow chart</a:t>
            </a:r>
          </a:p>
        </p:txBody>
      </p:sp>
      <p:sp>
        <p:nvSpPr>
          <p:cNvPr id="177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734" y="3479146"/>
            <a:ext cx="12621466" cy="942276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Our database consists of five entities,  but our fully implemented CRUD are only for students, student_courses and tuition"/>
          <p:cNvSpPr txBox="1"/>
          <p:nvPr/>
        </p:nvSpPr>
        <p:spPr>
          <a:xfrm>
            <a:off x="13927790" y="3840555"/>
            <a:ext cx="9526162" cy="268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pc="119" sz="4000">
                <a:solidFill>
                  <a:schemeClr val="accent4"/>
                </a:solidFill>
              </a:defRPr>
            </a:lvl1pPr>
          </a:lstStyle>
          <a:p>
            <a:pPr/>
            <a:r>
              <a:t>Our database consists of five entities,  but our fully implemented CRUD are only for students, student_courses and tuition</a:t>
            </a:r>
          </a:p>
        </p:txBody>
      </p:sp>
      <p:sp>
        <p:nvSpPr>
          <p:cNvPr id="180" name="Student_Courses…"/>
          <p:cNvSpPr txBox="1"/>
          <p:nvPr/>
        </p:nvSpPr>
        <p:spPr>
          <a:xfrm>
            <a:off x="14074940" y="7668468"/>
            <a:ext cx="4029813" cy="347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Student_Courses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Students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Tuition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Courses (read-only)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 startAt="1"/>
              <a:defRPr>
                <a:solidFill>
                  <a:schemeClr val="accent4"/>
                </a:solidFill>
              </a:defRPr>
            </a:pPr>
            <a:r>
              <a:t>Instructors (read-only)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nstr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Instructions</a:t>
            </a:r>
          </a:p>
        </p:txBody>
      </p:sp>
      <p:sp>
        <p:nvSpPr>
          <p:cNvPr id="183" name="Description: This web app will serve as a course registration platform for students.…"/>
          <p:cNvSpPr txBox="1"/>
          <p:nvPr/>
        </p:nvSpPr>
        <p:spPr>
          <a:xfrm>
            <a:off x="760811" y="2459671"/>
            <a:ext cx="19898640" cy="178897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pc="-42" sz="4200">
                <a:solidFill>
                  <a:srgbClr val="000000"/>
                </a:solidFill>
              </a:defRPr>
            </a:pPr>
            <a:r>
              <a:t>Description: This web app will serve as a course registration platform for students. </a:t>
            </a:r>
          </a:p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pc="-42" sz="4200">
                <a:solidFill>
                  <a:srgbClr val="000000"/>
                </a:solidFill>
              </a:defRPr>
            </a:pPr>
            <a:r>
              <a:t>In order to launch the web app, open /Team1.php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etting Started"/>
          <p:cNvSpPr txBox="1"/>
          <p:nvPr>
            <p:ph type="title"/>
          </p:nvPr>
        </p:nvSpPr>
        <p:spPr>
          <a:xfrm>
            <a:off x="571500" y="711300"/>
            <a:ext cx="23241000" cy="1951019"/>
          </a:xfrm>
          <a:prstGeom prst="rect">
            <a:avLst/>
          </a:prstGeom>
        </p:spPr>
        <p:txBody>
          <a:bodyPr/>
          <a:lstStyle/>
          <a:p>
            <a:pPr/>
            <a:r>
              <a:t>Getting Started</a:t>
            </a:r>
          </a:p>
        </p:txBody>
      </p:sp>
      <p:pic>
        <p:nvPicPr>
          <p:cNvPr id="186" name="setup screenshot1.png" descr="setup screenshot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63732" y="2190883"/>
            <a:ext cx="9001019" cy="53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ogin screenshot.png" descr="login screensh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0218" y="2190883"/>
            <a:ext cx="8974283" cy="53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Logout Screenshot.png" descr="Logout Screensh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27130" y="7985386"/>
            <a:ext cx="8762363" cy="527412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2. Built-in User/PIN:…"/>
          <p:cNvSpPr txBox="1"/>
          <p:nvPr/>
        </p:nvSpPr>
        <p:spPr>
          <a:xfrm>
            <a:off x="18887138" y="2987993"/>
            <a:ext cx="2862835" cy="275945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pc="-19" sz="2000">
                <a:solidFill>
                  <a:srgbClr val="000000"/>
                </a:solidFill>
              </a:defRPr>
            </a:pPr>
            <a:r>
              <a:t>2. Built-in User/PIN:</a:t>
            </a:r>
          </a:p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pc="-19" sz="2000">
                <a:solidFill>
                  <a:srgbClr val="000000"/>
                </a:solidFill>
              </a:defRPr>
            </a:pPr>
            <a:r>
              <a:t>300000000/Password0</a:t>
            </a:r>
          </a:p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pc="-19" sz="2000">
                <a:solidFill>
                  <a:srgbClr val="000000"/>
                </a:solidFill>
              </a:defRPr>
            </a:pPr>
            <a:r>
              <a:t>300000001/Password1</a:t>
            </a:r>
          </a:p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pc="-19" sz="2000">
                <a:solidFill>
                  <a:srgbClr val="000000"/>
                </a:solidFill>
              </a:defRPr>
            </a:pPr>
            <a:r>
              <a:t>300000002/Password2</a:t>
            </a:r>
          </a:p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pc="-19" sz="2000">
                <a:solidFill>
                  <a:srgbClr val="000000"/>
                </a:solidFill>
              </a:defRPr>
            </a:pPr>
            <a:r>
              <a:t>300000003/Password3</a:t>
            </a:r>
          </a:p>
        </p:txBody>
      </p:sp>
      <p:pic>
        <p:nvPicPr>
          <p:cNvPr id="190" name="register screenshot.png" descr="register screensh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02920" y="7985386"/>
            <a:ext cx="8851683" cy="5274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34"/>
      </a:dk1>
      <a:lt1>
        <a:srgbClr val="3B39E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